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71C8-F195-4A05-A1C7-78A9CAB2FD0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193A-BCEE-4E21-A51E-84ADC6A949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C:\Users\admin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C:\Users\admin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admin\Desktop\1621690601_5-phonoteka_org-p-fon-s-solnishkom-dlya-dete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87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105273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етский сад № 8 г.Приволжска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4208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«Солнышко»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21297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зона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«Играют мальчики –играют  девочки»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5157192"/>
            <a:ext cx="3246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 воспитатель</a:t>
            </a: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Мариничева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1614793714_102-p-fon-dlya-detskoi-prezentatsii-kartinki-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admin\Desktop\Лучший дс Мариничева О Н\мальчики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6623720" cy="5760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61653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Играют мальчики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1614793714_102-p-fon-dlya-detskoi-prezentatsii-kartinki-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332656"/>
            <a:ext cx="60486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зона для мальчиков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Атрибуты: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ашины маленькие и большие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онструктор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убики деревянные и пластмассовые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онструктор «Железная дорога»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2481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1614793714_102-p-fon-dlya-detskoi-prezentatsii-kartinki-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67687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35896" y="6309320"/>
            <a:ext cx="247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Играют девочки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1614793714_102-p-fon-dlya-detskoi-prezentatsii-kartinki-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зона для девочек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ебель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уклы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коляски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Атрибуты: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осуда, утюги, гладильная доска,  инвентарь для уборки, постельное белье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Парикмахерская: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лакончики, заколки, фен, машинка для стрижки, ножницы ,расчески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Магазин: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оробки из-под конфет, чая, вязаные торты, конфеты,  выполненные своими руками из бросового материала, ниток, салфеток пирожки, пельмени, оладушки; касса, весы, деньги, банкомат, одежда для продавца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Кухня: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«продукты» покупные и изготовленные руками родителей, посуда, столовые приборы, фартуки.</a:t>
            </a: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Больница: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одежда врача, медицинские инструменты, чемоданчики.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1614793714_102-p-fon-dlya-detskoi-prezentatsii-kartinki-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96952"/>
            <a:ext cx="42481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159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2022-11-09T06:58:21Z</dcterms:created>
  <dcterms:modified xsi:type="dcterms:W3CDTF">2022-11-09T10:44:13Z</dcterms:modified>
</cp:coreProperties>
</file>